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Little Mermaid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By Hans Christian Andersen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416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Altruism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 voluntary, costly behavior motivated by the desire to help another individual.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168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Reflection (1 page)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 you believe that human nature is fundamentally selfish? Is there any situation that you would risk everything to save someone else? Explain and give examples.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00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Info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Discuss with your partner, and write down two things that were significant to you and one thing you had a question about.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34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4156</TotalTime>
  <Words>85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The Little Mermaid</vt:lpstr>
      <vt:lpstr>Altruism</vt:lpstr>
      <vt:lpstr>Warm-Up Reflection (1 page)</vt:lpstr>
      <vt:lpstr>Significant Info and Questions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Little Mermaid</dc:title>
  <dc:creator>Heather Cuthbertson</dc:creator>
  <cp:lastModifiedBy>Heather Cuthbertson-Mcfarlan</cp:lastModifiedBy>
  <cp:revision>3</cp:revision>
  <dcterms:created xsi:type="dcterms:W3CDTF">2016-09-30T17:32:10Z</dcterms:created>
  <dcterms:modified xsi:type="dcterms:W3CDTF">2016-10-03T14:49:00Z</dcterms:modified>
</cp:coreProperties>
</file>